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61" r:id="rId5"/>
    <p:sldId id="259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BB6EBF-247A-4852-ACF6-C915A9BF8A07}" v="243" dt="2024-02-19T22:52:57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188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11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17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8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32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2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12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2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9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7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4983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2/19/2024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61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8998F414-7D0A-4BB3-ABF9-D356969FD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1DC52BE-B2E5-4356-9FCF-8F0E04E5F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4772" y="1"/>
            <a:ext cx="6877228" cy="6857999"/>
          </a:xfrm>
          <a:custGeom>
            <a:avLst/>
            <a:gdLst>
              <a:gd name="connsiteX0" fmla="*/ 6010591 w 6877228"/>
              <a:gd name="connsiteY0" fmla="*/ 0 h 6857999"/>
              <a:gd name="connsiteX1" fmla="*/ 6877228 w 6877228"/>
              <a:gd name="connsiteY1" fmla="*/ 0 h 6857999"/>
              <a:gd name="connsiteX2" fmla="*/ 6877228 w 6877228"/>
              <a:gd name="connsiteY2" fmla="*/ 4081237 h 6857999"/>
              <a:gd name="connsiteX3" fmla="*/ 4443576 w 6877228"/>
              <a:gd name="connsiteY3" fmla="*/ 6857999 h 6857999"/>
              <a:gd name="connsiteX4" fmla="*/ 0 w 6877228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228" h="6857999">
                <a:moveTo>
                  <a:pt x="6010591" y="0"/>
                </a:moveTo>
                <a:lnTo>
                  <a:pt x="6877228" y="0"/>
                </a:lnTo>
                <a:lnTo>
                  <a:pt x="6877228" y="4081237"/>
                </a:lnTo>
                <a:lnTo>
                  <a:pt x="4443576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888D426-68B4-4BA8-96C3-1DCDCE2FA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22200" cy="6858000"/>
          </a:xfrm>
          <a:custGeom>
            <a:avLst/>
            <a:gdLst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9092866 w 11593823"/>
              <a:gd name="connsiteY6" fmla="*/ 0 h 6858000"/>
              <a:gd name="connsiteX7" fmla="*/ 11322200 w 11593823"/>
              <a:gd name="connsiteY7" fmla="*/ 0 h 6858000"/>
              <a:gd name="connsiteX8" fmla="*/ 11322198 w 11593823"/>
              <a:gd name="connsiteY8" fmla="*/ 2 h 6858000"/>
              <a:gd name="connsiteX9" fmla="*/ 11593823 w 11593823"/>
              <a:gd name="connsiteY9" fmla="*/ 2 h 6858000"/>
              <a:gd name="connsiteX10" fmla="*/ 11322197 w 11593823"/>
              <a:gd name="connsiteY10" fmla="*/ 4 h 6858000"/>
              <a:gd name="connsiteX11" fmla="*/ 5311608 w 11593823"/>
              <a:gd name="connsiteY11" fmla="*/ 6858000 h 6858000"/>
              <a:gd name="connsiteX12" fmla="*/ 5288856 w 11593823"/>
              <a:gd name="connsiteY12" fmla="*/ 6858000 h 6858000"/>
              <a:gd name="connsiteX13" fmla="*/ 4806770 w 11593823"/>
              <a:gd name="connsiteY13" fmla="*/ 6858000 h 6858000"/>
              <a:gd name="connsiteX14" fmla="*/ 4676142 w 11593823"/>
              <a:gd name="connsiteY14" fmla="*/ 6858000 h 6858000"/>
              <a:gd name="connsiteX15" fmla="*/ 3082273 w 11593823"/>
              <a:gd name="connsiteY15" fmla="*/ 6858000 h 6858000"/>
              <a:gd name="connsiteX16" fmla="*/ 2625273 w 11593823"/>
              <a:gd name="connsiteY16" fmla="*/ 6858000 h 6858000"/>
              <a:gd name="connsiteX17" fmla="*/ 2155010 w 11593823"/>
              <a:gd name="connsiteY17" fmla="*/ 6858000 h 6858000"/>
              <a:gd name="connsiteX18" fmla="*/ 0 w 11593823"/>
              <a:gd name="connsiteY18" fmla="*/ 685800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11322200 w 11593823"/>
              <a:gd name="connsiteY6" fmla="*/ 0 h 6858000"/>
              <a:gd name="connsiteX7" fmla="*/ 11322198 w 11593823"/>
              <a:gd name="connsiteY7" fmla="*/ 2 h 6858000"/>
              <a:gd name="connsiteX8" fmla="*/ 11593823 w 11593823"/>
              <a:gd name="connsiteY8" fmla="*/ 2 h 6858000"/>
              <a:gd name="connsiteX9" fmla="*/ 11322197 w 11593823"/>
              <a:gd name="connsiteY9" fmla="*/ 4 h 6858000"/>
              <a:gd name="connsiteX10" fmla="*/ 5311608 w 11593823"/>
              <a:gd name="connsiteY10" fmla="*/ 6858000 h 6858000"/>
              <a:gd name="connsiteX11" fmla="*/ 5288856 w 11593823"/>
              <a:gd name="connsiteY11" fmla="*/ 6858000 h 6858000"/>
              <a:gd name="connsiteX12" fmla="*/ 4806770 w 11593823"/>
              <a:gd name="connsiteY12" fmla="*/ 6858000 h 6858000"/>
              <a:gd name="connsiteX13" fmla="*/ 4676142 w 11593823"/>
              <a:gd name="connsiteY13" fmla="*/ 6858000 h 6858000"/>
              <a:gd name="connsiteX14" fmla="*/ 3082273 w 11593823"/>
              <a:gd name="connsiteY14" fmla="*/ 6858000 h 6858000"/>
              <a:gd name="connsiteX15" fmla="*/ 2625273 w 11593823"/>
              <a:gd name="connsiteY15" fmla="*/ 6858000 h 6858000"/>
              <a:gd name="connsiteX16" fmla="*/ 2155010 w 11593823"/>
              <a:gd name="connsiteY16" fmla="*/ 6858000 h 6858000"/>
              <a:gd name="connsiteX17" fmla="*/ 0 w 11593823"/>
              <a:gd name="connsiteY17" fmla="*/ 6858000 h 6858000"/>
              <a:gd name="connsiteX18" fmla="*/ 0 w 11593823"/>
              <a:gd name="connsiteY18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11322200 w 11593823"/>
              <a:gd name="connsiteY5" fmla="*/ 0 h 6858000"/>
              <a:gd name="connsiteX6" fmla="*/ 11322198 w 11593823"/>
              <a:gd name="connsiteY6" fmla="*/ 2 h 6858000"/>
              <a:gd name="connsiteX7" fmla="*/ 11593823 w 11593823"/>
              <a:gd name="connsiteY7" fmla="*/ 2 h 6858000"/>
              <a:gd name="connsiteX8" fmla="*/ 11322197 w 11593823"/>
              <a:gd name="connsiteY8" fmla="*/ 4 h 6858000"/>
              <a:gd name="connsiteX9" fmla="*/ 5311608 w 11593823"/>
              <a:gd name="connsiteY9" fmla="*/ 6858000 h 6858000"/>
              <a:gd name="connsiteX10" fmla="*/ 5288856 w 11593823"/>
              <a:gd name="connsiteY10" fmla="*/ 6858000 h 6858000"/>
              <a:gd name="connsiteX11" fmla="*/ 4806770 w 11593823"/>
              <a:gd name="connsiteY11" fmla="*/ 6858000 h 6858000"/>
              <a:gd name="connsiteX12" fmla="*/ 4676142 w 11593823"/>
              <a:gd name="connsiteY12" fmla="*/ 6858000 h 6858000"/>
              <a:gd name="connsiteX13" fmla="*/ 3082273 w 11593823"/>
              <a:gd name="connsiteY13" fmla="*/ 6858000 h 6858000"/>
              <a:gd name="connsiteX14" fmla="*/ 2625273 w 11593823"/>
              <a:gd name="connsiteY14" fmla="*/ 6858000 h 6858000"/>
              <a:gd name="connsiteX15" fmla="*/ 2155010 w 11593823"/>
              <a:gd name="connsiteY15" fmla="*/ 6858000 h 6858000"/>
              <a:gd name="connsiteX16" fmla="*/ 0 w 11593823"/>
              <a:gd name="connsiteY16" fmla="*/ 6858000 h 6858000"/>
              <a:gd name="connsiteX17" fmla="*/ 0 w 11593823"/>
              <a:gd name="connsiteY17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4806770 w 11593823"/>
              <a:gd name="connsiteY3" fmla="*/ 2 h 6858000"/>
              <a:gd name="connsiteX4" fmla="*/ 11322200 w 11593823"/>
              <a:gd name="connsiteY4" fmla="*/ 0 h 6858000"/>
              <a:gd name="connsiteX5" fmla="*/ 11322198 w 11593823"/>
              <a:gd name="connsiteY5" fmla="*/ 2 h 6858000"/>
              <a:gd name="connsiteX6" fmla="*/ 11593823 w 11593823"/>
              <a:gd name="connsiteY6" fmla="*/ 2 h 6858000"/>
              <a:gd name="connsiteX7" fmla="*/ 11322197 w 11593823"/>
              <a:gd name="connsiteY7" fmla="*/ 4 h 6858000"/>
              <a:gd name="connsiteX8" fmla="*/ 5311608 w 11593823"/>
              <a:gd name="connsiteY8" fmla="*/ 6858000 h 6858000"/>
              <a:gd name="connsiteX9" fmla="*/ 5288856 w 11593823"/>
              <a:gd name="connsiteY9" fmla="*/ 6858000 h 6858000"/>
              <a:gd name="connsiteX10" fmla="*/ 4806770 w 11593823"/>
              <a:gd name="connsiteY10" fmla="*/ 6858000 h 6858000"/>
              <a:gd name="connsiteX11" fmla="*/ 4676142 w 11593823"/>
              <a:gd name="connsiteY11" fmla="*/ 6858000 h 6858000"/>
              <a:gd name="connsiteX12" fmla="*/ 3082273 w 11593823"/>
              <a:gd name="connsiteY12" fmla="*/ 6858000 h 6858000"/>
              <a:gd name="connsiteX13" fmla="*/ 2625273 w 11593823"/>
              <a:gd name="connsiteY13" fmla="*/ 6858000 h 6858000"/>
              <a:gd name="connsiteX14" fmla="*/ 2155010 w 11593823"/>
              <a:gd name="connsiteY14" fmla="*/ 6858000 h 6858000"/>
              <a:gd name="connsiteX15" fmla="*/ 0 w 11593823"/>
              <a:gd name="connsiteY15" fmla="*/ 6858000 h 6858000"/>
              <a:gd name="connsiteX16" fmla="*/ 0 w 11593823"/>
              <a:gd name="connsiteY16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11322200 w 11593823"/>
              <a:gd name="connsiteY3" fmla="*/ 0 h 6858000"/>
              <a:gd name="connsiteX4" fmla="*/ 11322198 w 11593823"/>
              <a:gd name="connsiteY4" fmla="*/ 2 h 6858000"/>
              <a:gd name="connsiteX5" fmla="*/ 11593823 w 11593823"/>
              <a:gd name="connsiteY5" fmla="*/ 2 h 6858000"/>
              <a:gd name="connsiteX6" fmla="*/ 11322197 w 11593823"/>
              <a:gd name="connsiteY6" fmla="*/ 4 h 6858000"/>
              <a:gd name="connsiteX7" fmla="*/ 5311608 w 11593823"/>
              <a:gd name="connsiteY7" fmla="*/ 6858000 h 6858000"/>
              <a:gd name="connsiteX8" fmla="*/ 5288856 w 11593823"/>
              <a:gd name="connsiteY8" fmla="*/ 6858000 h 6858000"/>
              <a:gd name="connsiteX9" fmla="*/ 4806770 w 11593823"/>
              <a:gd name="connsiteY9" fmla="*/ 6858000 h 6858000"/>
              <a:gd name="connsiteX10" fmla="*/ 4676142 w 11593823"/>
              <a:gd name="connsiteY10" fmla="*/ 6858000 h 6858000"/>
              <a:gd name="connsiteX11" fmla="*/ 3082273 w 11593823"/>
              <a:gd name="connsiteY11" fmla="*/ 6858000 h 6858000"/>
              <a:gd name="connsiteX12" fmla="*/ 2625273 w 11593823"/>
              <a:gd name="connsiteY12" fmla="*/ 6858000 h 6858000"/>
              <a:gd name="connsiteX13" fmla="*/ 2155010 w 11593823"/>
              <a:gd name="connsiteY13" fmla="*/ 6858000 h 6858000"/>
              <a:gd name="connsiteX14" fmla="*/ 0 w 11593823"/>
              <a:gd name="connsiteY14" fmla="*/ 6858000 h 6858000"/>
              <a:gd name="connsiteX15" fmla="*/ 0 w 11593823"/>
              <a:gd name="connsiteY15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11322200 w 11593823"/>
              <a:gd name="connsiteY2" fmla="*/ 0 h 6858000"/>
              <a:gd name="connsiteX3" fmla="*/ 11322198 w 11593823"/>
              <a:gd name="connsiteY3" fmla="*/ 2 h 6858000"/>
              <a:gd name="connsiteX4" fmla="*/ 11593823 w 11593823"/>
              <a:gd name="connsiteY4" fmla="*/ 2 h 6858000"/>
              <a:gd name="connsiteX5" fmla="*/ 11322197 w 11593823"/>
              <a:gd name="connsiteY5" fmla="*/ 4 h 6858000"/>
              <a:gd name="connsiteX6" fmla="*/ 5311608 w 11593823"/>
              <a:gd name="connsiteY6" fmla="*/ 6858000 h 6858000"/>
              <a:gd name="connsiteX7" fmla="*/ 5288856 w 11593823"/>
              <a:gd name="connsiteY7" fmla="*/ 6858000 h 6858000"/>
              <a:gd name="connsiteX8" fmla="*/ 4806770 w 11593823"/>
              <a:gd name="connsiteY8" fmla="*/ 6858000 h 6858000"/>
              <a:gd name="connsiteX9" fmla="*/ 4676142 w 11593823"/>
              <a:gd name="connsiteY9" fmla="*/ 6858000 h 6858000"/>
              <a:gd name="connsiteX10" fmla="*/ 3082273 w 11593823"/>
              <a:gd name="connsiteY10" fmla="*/ 6858000 h 6858000"/>
              <a:gd name="connsiteX11" fmla="*/ 2625273 w 11593823"/>
              <a:gd name="connsiteY11" fmla="*/ 6858000 h 6858000"/>
              <a:gd name="connsiteX12" fmla="*/ 2155010 w 11593823"/>
              <a:gd name="connsiteY12" fmla="*/ 6858000 h 6858000"/>
              <a:gd name="connsiteX13" fmla="*/ 0 w 11593823"/>
              <a:gd name="connsiteY13" fmla="*/ 6858000 h 6858000"/>
              <a:gd name="connsiteX14" fmla="*/ 0 w 11593823"/>
              <a:gd name="connsiteY14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3082273 w 11593823"/>
              <a:gd name="connsiteY9" fmla="*/ 6858000 h 6858000"/>
              <a:gd name="connsiteX10" fmla="*/ 2625273 w 11593823"/>
              <a:gd name="connsiteY10" fmla="*/ 6858000 h 6858000"/>
              <a:gd name="connsiteX11" fmla="*/ 2155010 w 11593823"/>
              <a:gd name="connsiteY11" fmla="*/ 6858000 h 6858000"/>
              <a:gd name="connsiteX12" fmla="*/ 0 w 11593823"/>
              <a:gd name="connsiteY12" fmla="*/ 6858000 h 6858000"/>
              <a:gd name="connsiteX13" fmla="*/ 0 w 11593823"/>
              <a:gd name="connsiteY13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625273 w 11593823"/>
              <a:gd name="connsiteY9" fmla="*/ 6858000 h 6858000"/>
              <a:gd name="connsiteX10" fmla="*/ 2155010 w 11593823"/>
              <a:gd name="connsiteY10" fmla="*/ 6858000 h 6858000"/>
              <a:gd name="connsiteX11" fmla="*/ 0 w 11593823"/>
              <a:gd name="connsiteY11" fmla="*/ 6858000 h 6858000"/>
              <a:gd name="connsiteX12" fmla="*/ 0 w 11593823"/>
              <a:gd name="connsiteY12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0 w 11593823"/>
              <a:gd name="connsiteY9" fmla="*/ 6858000 h 6858000"/>
              <a:gd name="connsiteX10" fmla="*/ 0 w 11593823"/>
              <a:gd name="connsiteY10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676142 w 11593823"/>
              <a:gd name="connsiteY7" fmla="*/ 6858000 h 6858000"/>
              <a:gd name="connsiteX8" fmla="*/ 0 w 11593823"/>
              <a:gd name="connsiteY8" fmla="*/ 6858000 h 6858000"/>
              <a:gd name="connsiteX9" fmla="*/ 0 w 11593823"/>
              <a:gd name="connsiteY9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0 w 11593823"/>
              <a:gd name="connsiteY7" fmla="*/ 6858000 h 6858000"/>
              <a:gd name="connsiteX8" fmla="*/ 0 w 11593823"/>
              <a:gd name="connsiteY8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0 w 11593823"/>
              <a:gd name="connsiteY6" fmla="*/ 6858000 h 6858000"/>
              <a:gd name="connsiteX7" fmla="*/ 0 w 11593823"/>
              <a:gd name="connsiteY7" fmla="*/ 0 h 6858000"/>
              <a:gd name="connsiteX0" fmla="*/ 0 w 11322200"/>
              <a:gd name="connsiteY0" fmla="*/ 0 h 6858000"/>
              <a:gd name="connsiteX1" fmla="*/ 11322200 w 11322200"/>
              <a:gd name="connsiteY1" fmla="*/ 0 h 6858000"/>
              <a:gd name="connsiteX2" fmla="*/ 11322198 w 11322200"/>
              <a:gd name="connsiteY2" fmla="*/ 2 h 6858000"/>
              <a:gd name="connsiteX3" fmla="*/ 11322197 w 11322200"/>
              <a:gd name="connsiteY3" fmla="*/ 4 h 6858000"/>
              <a:gd name="connsiteX4" fmla="*/ 5311608 w 11322200"/>
              <a:gd name="connsiteY4" fmla="*/ 6858000 h 6858000"/>
              <a:gd name="connsiteX5" fmla="*/ 0 w 11322200"/>
              <a:gd name="connsiteY5" fmla="*/ 6858000 h 6858000"/>
              <a:gd name="connsiteX6" fmla="*/ 0 w 113222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22200" h="6858000">
                <a:moveTo>
                  <a:pt x="0" y="0"/>
                </a:moveTo>
                <a:lnTo>
                  <a:pt x="11322200" y="0"/>
                </a:lnTo>
                <a:lnTo>
                  <a:pt x="11322198" y="2"/>
                </a:lnTo>
                <a:cubicBezTo>
                  <a:pt x="11322198" y="3"/>
                  <a:pt x="11322197" y="3"/>
                  <a:pt x="11322197" y="4"/>
                </a:cubicBezTo>
                <a:lnTo>
                  <a:pt x="53116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6746966" cy="2681618"/>
          </a:xfrm>
        </p:spPr>
        <p:txBody>
          <a:bodyPr>
            <a:normAutofit/>
          </a:bodyPr>
          <a:lstStyle/>
          <a:p>
            <a:r>
              <a:rPr lang="de-DE"/>
              <a:t>Natural Language Processing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1" y="3999244"/>
            <a:ext cx="4474028" cy="1826593"/>
          </a:xfrm>
        </p:spPr>
        <p:txBody>
          <a:bodyPr anchor="b">
            <a:normAutofit/>
          </a:bodyPr>
          <a:lstStyle/>
          <a:p>
            <a:r>
              <a:rPr lang="de-DE" dirty="0"/>
              <a:t>Model: Advance in AI</a:t>
            </a:r>
          </a:p>
          <a:p>
            <a:r>
              <a:rPr lang="de-DE" dirty="0"/>
              <a:t>von Anton </a:t>
            </a:r>
            <a:r>
              <a:rPr lang="de-DE" dirty="0" err="1"/>
              <a:t>Zhevnov</a:t>
            </a:r>
            <a:r>
              <a:rPr lang="de-DE" dirty="0"/>
              <a:t>, 882037</a:t>
            </a:r>
            <a:endParaRPr lang="de-DE"/>
          </a:p>
          <a:p>
            <a:r>
              <a:rPr lang="de-DE" dirty="0"/>
              <a:t>DAISY</a:t>
            </a:r>
          </a:p>
        </p:txBody>
      </p:sp>
      <p:pic>
        <p:nvPicPr>
          <p:cNvPr id="4" name="Grafik 3" descr="Ein Bild, das Text, Schrift, Screenshot, Logo enthält.&#10;&#10;Beschreibung automatisch generiert.">
            <a:extLst>
              <a:ext uri="{FF2B5EF4-FFF2-40B4-BE49-F238E27FC236}">
                <a16:creationId xmlns:a16="http://schemas.microsoft.com/office/drawing/2014/main" id="{668C0BEA-19DD-F523-A877-6A876D7B2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695" y="3923461"/>
            <a:ext cx="3035097" cy="88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905276-1C83-A75C-F64A-0AF1165D7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Contrastive</a:t>
            </a:r>
            <a:r>
              <a:rPr lang="de-DE" dirty="0"/>
              <a:t> Language–Image </a:t>
            </a:r>
            <a:r>
              <a:rPr lang="de-DE" dirty="0" err="1"/>
              <a:t>Pre</a:t>
            </a:r>
            <a:r>
              <a:rPr lang="de-DE" dirty="0"/>
              <a:t>-training</a:t>
            </a:r>
          </a:p>
        </p:txBody>
      </p:sp>
      <p:pic>
        <p:nvPicPr>
          <p:cNvPr id="4" name="Inhaltsplatzhalter 3" descr="Ein Bild, das Text, Screenshot, Rechteck, Quadrat enthält.&#10;&#10;Beschreibung automatisch generiert.">
            <a:extLst>
              <a:ext uri="{FF2B5EF4-FFF2-40B4-BE49-F238E27FC236}">
                <a16:creationId xmlns:a16="http://schemas.microsoft.com/office/drawing/2014/main" id="{B22DE8AF-82E7-4094-8422-D25933C2D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541" y="2289611"/>
            <a:ext cx="10204620" cy="3600462"/>
          </a:xfrm>
        </p:spPr>
      </p:pic>
    </p:spTree>
    <p:extLst>
      <p:ext uri="{BB962C8B-B14F-4D97-AF65-F5344CB8AC3E}">
        <p14:creationId xmlns:p14="http://schemas.microsoft.com/office/powerpoint/2010/main" val="235065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391DB8F-CD1E-4B48-81D6-9781BA3F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3268" y="-1"/>
            <a:ext cx="9098732" cy="6858000"/>
          </a:xfrm>
          <a:custGeom>
            <a:avLst/>
            <a:gdLst>
              <a:gd name="connsiteX0" fmla="*/ 6010592 w 9098732"/>
              <a:gd name="connsiteY0" fmla="*/ 0 h 6858000"/>
              <a:gd name="connsiteX1" fmla="*/ 6873692 w 9098732"/>
              <a:gd name="connsiteY1" fmla="*/ 0 h 6858000"/>
              <a:gd name="connsiteX2" fmla="*/ 6873692 w 9098732"/>
              <a:gd name="connsiteY2" fmla="*/ 1553955 h 6858000"/>
              <a:gd name="connsiteX3" fmla="*/ 8235629 w 9098732"/>
              <a:gd name="connsiteY3" fmla="*/ 4 h 6858000"/>
              <a:gd name="connsiteX4" fmla="*/ 8235630 w 9098732"/>
              <a:gd name="connsiteY4" fmla="*/ 2 h 6858000"/>
              <a:gd name="connsiteX5" fmla="*/ 8235632 w 9098732"/>
              <a:gd name="connsiteY5" fmla="*/ 0 h 6858000"/>
              <a:gd name="connsiteX6" fmla="*/ 9098732 w 9098732"/>
              <a:gd name="connsiteY6" fmla="*/ 0 h 6858000"/>
              <a:gd name="connsiteX7" fmla="*/ 9098732 w 9098732"/>
              <a:gd name="connsiteY7" fmla="*/ 6858000 h 6858000"/>
              <a:gd name="connsiteX8" fmla="*/ 6873692 w 9098732"/>
              <a:gd name="connsiteY8" fmla="*/ 6858000 h 6858000"/>
              <a:gd name="connsiteX9" fmla="*/ 2225040 w 9098732"/>
              <a:gd name="connsiteY9" fmla="*/ 6858000 h 6858000"/>
              <a:gd name="connsiteX10" fmla="*/ 0 w 9098732"/>
              <a:gd name="connsiteY10" fmla="*/ 6858000 h 6858000"/>
              <a:gd name="connsiteX11" fmla="*/ 6010589 w 9098732"/>
              <a:gd name="connsiteY11" fmla="*/ 4 h 6858000"/>
              <a:gd name="connsiteX12" fmla="*/ 6010590 w 9098732"/>
              <a:gd name="connsiteY12" fmla="*/ 2 h 6858000"/>
              <a:gd name="connsiteX0" fmla="*/ 6010592 w 9098732"/>
              <a:gd name="connsiteY0" fmla="*/ 0 h 6858000"/>
              <a:gd name="connsiteX1" fmla="*/ 6873692 w 9098732"/>
              <a:gd name="connsiteY1" fmla="*/ 0 h 6858000"/>
              <a:gd name="connsiteX2" fmla="*/ 8235629 w 9098732"/>
              <a:gd name="connsiteY2" fmla="*/ 4 h 6858000"/>
              <a:gd name="connsiteX3" fmla="*/ 8235630 w 9098732"/>
              <a:gd name="connsiteY3" fmla="*/ 2 h 6858000"/>
              <a:gd name="connsiteX4" fmla="*/ 8235632 w 9098732"/>
              <a:gd name="connsiteY4" fmla="*/ 0 h 6858000"/>
              <a:gd name="connsiteX5" fmla="*/ 9098732 w 9098732"/>
              <a:gd name="connsiteY5" fmla="*/ 0 h 6858000"/>
              <a:gd name="connsiteX6" fmla="*/ 9098732 w 9098732"/>
              <a:gd name="connsiteY6" fmla="*/ 6858000 h 6858000"/>
              <a:gd name="connsiteX7" fmla="*/ 6873692 w 9098732"/>
              <a:gd name="connsiteY7" fmla="*/ 6858000 h 6858000"/>
              <a:gd name="connsiteX8" fmla="*/ 2225040 w 9098732"/>
              <a:gd name="connsiteY8" fmla="*/ 6858000 h 6858000"/>
              <a:gd name="connsiteX9" fmla="*/ 0 w 9098732"/>
              <a:gd name="connsiteY9" fmla="*/ 6858000 h 6858000"/>
              <a:gd name="connsiteX10" fmla="*/ 6010589 w 9098732"/>
              <a:gd name="connsiteY10" fmla="*/ 4 h 6858000"/>
              <a:gd name="connsiteX11" fmla="*/ 6010590 w 9098732"/>
              <a:gd name="connsiteY11" fmla="*/ 2 h 6858000"/>
              <a:gd name="connsiteX12" fmla="*/ 6010592 w 9098732"/>
              <a:gd name="connsiteY12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8235632 w 9098732"/>
              <a:gd name="connsiteY3" fmla="*/ 0 h 6858000"/>
              <a:gd name="connsiteX4" fmla="*/ 9098732 w 9098732"/>
              <a:gd name="connsiteY4" fmla="*/ 0 h 6858000"/>
              <a:gd name="connsiteX5" fmla="*/ 9098732 w 9098732"/>
              <a:gd name="connsiteY5" fmla="*/ 6858000 h 6858000"/>
              <a:gd name="connsiteX6" fmla="*/ 6873692 w 9098732"/>
              <a:gd name="connsiteY6" fmla="*/ 6858000 h 6858000"/>
              <a:gd name="connsiteX7" fmla="*/ 2225040 w 9098732"/>
              <a:gd name="connsiteY7" fmla="*/ 6858000 h 6858000"/>
              <a:gd name="connsiteX8" fmla="*/ 0 w 9098732"/>
              <a:gd name="connsiteY8" fmla="*/ 6858000 h 6858000"/>
              <a:gd name="connsiteX9" fmla="*/ 6010589 w 9098732"/>
              <a:gd name="connsiteY9" fmla="*/ 4 h 6858000"/>
              <a:gd name="connsiteX10" fmla="*/ 6010590 w 9098732"/>
              <a:gd name="connsiteY10" fmla="*/ 2 h 6858000"/>
              <a:gd name="connsiteX11" fmla="*/ 6010592 w 9098732"/>
              <a:gd name="connsiteY11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6873692 w 9098732"/>
              <a:gd name="connsiteY5" fmla="*/ 6858000 h 6858000"/>
              <a:gd name="connsiteX6" fmla="*/ 2225040 w 9098732"/>
              <a:gd name="connsiteY6" fmla="*/ 6858000 h 6858000"/>
              <a:gd name="connsiteX7" fmla="*/ 0 w 9098732"/>
              <a:gd name="connsiteY7" fmla="*/ 6858000 h 6858000"/>
              <a:gd name="connsiteX8" fmla="*/ 6010589 w 9098732"/>
              <a:gd name="connsiteY8" fmla="*/ 4 h 6858000"/>
              <a:gd name="connsiteX9" fmla="*/ 6010590 w 9098732"/>
              <a:gd name="connsiteY9" fmla="*/ 2 h 6858000"/>
              <a:gd name="connsiteX10" fmla="*/ 6010592 w 9098732"/>
              <a:gd name="connsiteY10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2225040 w 9098732"/>
              <a:gd name="connsiteY5" fmla="*/ 6858000 h 6858000"/>
              <a:gd name="connsiteX6" fmla="*/ 0 w 9098732"/>
              <a:gd name="connsiteY6" fmla="*/ 6858000 h 6858000"/>
              <a:gd name="connsiteX7" fmla="*/ 6010589 w 9098732"/>
              <a:gd name="connsiteY7" fmla="*/ 4 h 6858000"/>
              <a:gd name="connsiteX8" fmla="*/ 6010590 w 9098732"/>
              <a:gd name="connsiteY8" fmla="*/ 2 h 6858000"/>
              <a:gd name="connsiteX9" fmla="*/ 6010592 w 9098732"/>
              <a:gd name="connsiteY9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0 w 9098732"/>
              <a:gd name="connsiteY5" fmla="*/ 6858000 h 6858000"/>
              <a:gd name="connsiteX6" fmla="*/ 6010589 w 9098732"/>
              <a:gd name="connsiteY6" fmla="*/ 4 h 6858000"/>
              <a:gd name="connsiteX7" fmla="*/ 6010590 w 9098732"/>
              <a:gd name="connsiteY7" fmla="*/ 2 h 6858000"/>
              <a:gd name="connsiteX8" fmla="*/ 6010592 w 909873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853AFC-E73A-F830-5D70-7EEA674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1145" y="3573775"/>
            <a:ext cx="5347855" cy="21412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cap="all" spc="300"/>
              <a:t>Ergebnisse</a:t>
            </a:r>
          </a:p>
        </p:txBody>
      </p:sp>
      <p:pic>
        <p:nvPicPr>
          <p:cNvPr id="20" name="Inhaltsplatzhalter 19" descr="Ein Bild, das Fahrzeug, Platane Flugzeug Hobel, Transport, Flugreise enthält.&#10;&#10;Beschreibung automatisch generiert.">
            <a:extLst>
              <a:ext uri="{FF2B5EF4-FFF2-40B4-BE49-F238E27FC236}">
                <a16:creationId xmlns:a16="http://schemas.microsoft.com/office/drawing/2014/main" id="{76F8180B-1BB1-28BB-5497-338E5BD50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993" y="170478"/>
            <a:ext cx="2833075" cy="2777859"/>
          </a:xfrm>
          <a:prstGeom prst="rect">
            <a:avLst/>
          </a:prstGeom>
        </p:spPr>
      </p:pic>
      <p:pic>
        <p:nvPicPr>
          <p:cNvPr id="23" name="Grafik 22" descr="Ein Bild, das draußen, Baum, Text, Screenshot enthält.&#10;&#10;Beschreibung automatisch generiert.">
            <a:extLst>
              <a:ext uri="{FF2B5EF4-FFF2-40B4-BE49-F238E27FC236}">
                <a16:creationId xmlns:a16="http://schemas.microsoft.com/office/drawing/2014/main" id="{FCFD5B05-BC00-7498-7788-86F55DA38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887" y="537081"/>
            <a:ext cx="3304600" cy="2895229"/>
          </a:xfrm>
          <a:prstGeom prst="rect">
            <a:avLst/>
          </a:prstGeom>
        </p:spPr>
      </p:pic>
      <p:pic>
        <p:nvPicPr>
          <p:cNvPr id="22" name="Grafik 21" descr="Ein Bild, das Text, Auto, Landfahrzeug, Fahrzeug enthält.&#10;&#10;Beschreibung automatisch generiert.">
            <a:extLst>
              <a:ext uri="{FF2B5EF4-FFF2-40B4-BE49-F238E27FC236}">
                <a16:creationId xmlns:a16="http://schemas.microsoft.com/office/drawing/2014/main" id="{BAE150A1-47A8-E672-5B9F-45134E016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48" y="2863419"/>
            <a:ext cx="2913305" cy="2772272"/>
          </a:xfrm>
          <a:prstGeom prst="rect">
            <a:avLst/>
          </a:prstGeom>
        </p:spPr>
      </p:pic>
      <p:pic>
        <p:nvPicPr>
          <p:cNvPr id="21" name="Grafik 20" descr="Ein Bild, das Sportausrüstung, Person, Sport, Text enthält.&#10;&#10;Beschreibung automatisch generiert.">
            <a:extLst>
              <a:ext uri="{FF2B5EF4-FFF2-40B4-BE49-F238E27FC236}">
                <a16:creationId xmlns:a16="http://schemas.microsoft.com/office/drawing/2014/main" id="{C11FDA62-6D27-5532-D27A-B8B1835A8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89" y="165527"/>
            <a:ext cx="2913303" cy="261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00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5">
            <a:extLst>
              <a:ext uri="{FF2B5EF4-FFF2-40B4-BE49-F238E27FC236}">
                <a16:creationId xmlns:a16="http://schemas.microsoft.com/office/drawing/2014/main" id="{70105F5E-5B61-4F51-927C-5B28DB7D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01BF472D-922F-4673-A4FE-0FC2B18B0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17267" cy="6858000"/>
          </a:xfrm>
          <a:custGeom>
            <a:avLst/>
            <a:gdLst>
              <a:gd name="connsiteX0" fmla="*/ 0 w 11317267"/>
              <a:gd name="connsiteY0" fmla="*/ 0 h 6858000"/>
              <a:gd name="connsiteX1" fmla="*/ 11317267 w 11317267"/>
              <a:gd name="connsiteY1" fmla="*/ 0 h 6858000"/>
              <a:gd name="connsiteX2" fmla="*/ 5306679 w 11317267"/>
              <a:gd name="connsiteY2" fmla="*/ 6857996 h 6858000"/>
              <a:gd name="connsiteX3" fmla="*/ 5306677 w 11317267"/>
              <a:gd name="connsiteY3" fmla="*/ 6857998 h 6858000"/>
              <a:gd name="connsiteX4" fmla="*/ 5306675 w 11317267"/>
              <a:gd name="connsiteY4" fmla="*/ 6858000 h 6858000"/>
              <a:gd name="connsiteX5" fmla="*/ 0 w 1131726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17267" h="6858000">
                <a:moveTo>
                  <a:pt x="0" y="0"/>
                </a:moveTo>
                <a:lnTo>
                  <a:pt x="11317267" y="0"/>
                </a:lnTo>
                <a:lnTo>
                  <a:pt x="5306679" y="6857996"/>
                </a:lnTo>
                <a:cubicBezTo>
                  <a:pt x="5306679" y="6857997"/>
                  <a:pt x="5306677" y="6857997"/>
                  <a:pt x="5306677" y="6857998"/>
                </a:cubicBezTo>
                <a:lnTo>
                  <a:pt x="53066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853AFC-E73A-F830-5D70-7EEA674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04" y="1065"/>
            <a:ext cx="6979371" cy="23660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cap="all" spc="300"/>
              <a:t>Ergebnisse</a:t>
            </a:r>
          </a:p>
        </p:txBody>
      </p:sp>
      <p:pic>
        <p:nvPicPr>
          <p:cNvPr id="3" name="Inhaltsplatzhalter 2" descr="Ein Bild, das Screenshot, Person, Menschliches Gesicht, Kleidung enthält.&#10;&#10;Beschreibung automatisch generiert.">
            <a:extLst>
              <a:ext uri="{FF2B5EF4-FFF2-40B4-BE49-F238E27FC236}">
                <a16:creationId xmlns:a16="http://schemas.microsoft.com/office/drawing/2014/main" id="{6BB18F6F-5DCA-D41A-FA66-1140A5FB5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931" y="1187807"/>
            <a:ext cx="2708703" cy="2611908"/>
          </a:xfrm>
        </p:spPr>
      </p:pic>
      <p:pic>
        <p:nvPicPr>
          <p:cNvPr id="4" name="Grafik 3" descr="Ein Bild, das Hund, Im Haus, Katze enthält.&#10;&#10;Beschreibung automatisch generiert.">
            <a:extLst>
              <a:ext uri="{FF2B5EF4-FFF2-40B4-BE49-F238E27FC236}">
                <a16:creationId xmlns:a16="http://schemas.microsoft.com/office/drawing/2014/main" id="{4261245B-7213-0392-D49D-353E98CAF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489" y="1191139"/>
            <a:ext cx="2830727" cy="2683991"/>
          </a:xfrm>
          <a:prstGeom prst="rect">
            <a:avLst/>
          </a:prstGeom>
        </p:spPr>
      </p:pic>
      <p:pic>
        <p:nvPicPr>
          <p:cNvPr id="5" name="Grafik 4" descr="Ein Bild, das Pferd, Himmel, Säugetier, Screenshot enthält.&#10;&#10;Beschreibung automatisch generiert.">
            <a:extLst>
              <a:ext uri="{FF2B5EF4-FFF2-40B4-BE49-F238E27FC236}">
                <a16:creationId xmlns:a16="http://schemas.microsoft.com/office/drawing/2014/main" id="{00BAE896-1CD3-6855-C886-8B8B01B68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661" y="1191140"/>
            <a:ext cx="2801380" cy="2683991"/>
          </a:xfrm>
          <a:prstGeom prst="rect">
            <a:avLst/>
          </a:prstGeom>
        </p:spPr>
      </p:pic>
      <p:pic>
        <p:nvPicPr>
          <p:cNvPr id="6" name="Grafik 5" descr="Ein Bild, das Kleidung, Menschliches Gesicht, Person, Collage enthält.&#10;&#10;Beschreibung automatisch generiert.">
            <a:extLst>
              <a:ext uri="{FF2B5EF4-FFF2-40B4-BE49-F238E27FC236}">
                <a16:creationId xmlns:a16="http://schemas.microsoft.com/office/drawing/2014/main" id="{082B9811-FA78-CA7E-D380-EDC05F98B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32" y="3989559"/>
            <a:ext cx="2708704" cy="2709476"/>
          </a:xfrm>
          <a:prstGeom prst="rect">
            <a:avLst/>
          </a:prstGeom>
        </p:spPr>
      </p:pic>
      <p:pic>
        <p:nvPicPr>
          <p:cNvPr id="7" name="Grafik 6" descr="Ein Bild, das Katze, Text, Im Haus, Frucht enthält.&#10;&#10;Beschreibung automatisch generiert.">
            <a:extLst>
              <a:ext uri="{FF2B5EF4-FFF2-40B4-BE49-F238E27FC236}">
                <a16:creationId xmlns:a16="http://schemas.microsoft.com/office/drawing/2014/main" id="{6066D2ED-ACCC-3D70-30B3-0291B1D0B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488" y="3994322"/>
            <a:ext cx="2830727" cy="2761735"/>
          </a:xfrm>
          <a:prstGeom prst="rect">
            <a:avLst/>
          </a:prstGeom>
        </p:spPr>
      </p:pic>
      <p:pic>
        <p:nvPicPr>
          <p:cNvPr id="8" name="Grafik 7" descr="Ein Bild, das Essen, Mahlzeit, Kochkunst, Geschirr enthält.&#10;&#10;Beschreibung automatisch generiert.">
            <a:extLst>
              <a:ext uri="{FF2B5EF4-FFF2-40B4-BE49-F238E27FC236}">
                <a16:creationId xmlns:a16="http://schemas.microsoft.com/office/drawing/2014/main" id="{21AC2B65-9ED2-D3F6-BBB7-1710104D0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9815" y="3999083"/>
            <a:ext cx="3152774" cy="270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54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FEB05-D3AF-20B9-FCC1-AF2DFF7B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85" y="2748627"/>
            <a:ext cx="9905999" cy="1360898"/>
          </a:xfrm>
        </p:spPr>
        <p:txBody>
          <a:bodyPr/>
          <a:lstStyle/>
          <a:p>
            <a:pPr algn="ctr"/>
            <a:r>
              <a:rPr lang="de-DE" dirty="0"/>
              <a:t>Live </a:t>
            </a:r>
            <a:r>
              <a:rPr lang="de-DE" dirty="0" err="1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364206693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6" baseType="lpstr">
      <vt:lpstr>RegattaVTI</vt:lpstr>
      <vt:lpstr>Natural Language Processing</vt:lpstr>
      <vt:lpstr>Contrastive Language–Image Pre-training</vt:lpstr>
      <vt:lpstr>Ergebnisse</vt:lpstr>
      <vt:lpstr>Ergebnisse</vt:lpstr>
      <vt:lpstr>Live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/>
  <cp:revision>113</cp:revision>
  <dcterms:created xsi:type="dcterms:W3CDTF">2024-02-19T22:28:19Z</dcterms:created>
  <dcterms:modified xsi:type="dcterms:W3CDTF">2024-02-19T22:54:42Z</dcterms:modified>
</cp:coreProperties>
</file>